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56" r:id="rId5"/>
    <p:sldId id="259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A2CCF-5228-4536-9543-48F3B68004E0}" type="datetimeFigureOut">
              <a:rPr lang="fi-FI" smtClean="0"/>
              <a:t>13.8.2023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D8AF8-6E9F-4798-99DC-17CFC889D5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749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 bwMode="auto"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Kuva, joka sisältää kohteen vesi, ulko, järvi, laiva&#10;&#10;Kuvaus luotu automaattisesti">
            <a:extLst>
              <a:ext uri="{FF2B5EF4-FFF2-40B4-BE49-F238E27FC236}">
                <a16:creationId xmlns:a16="http://schemas.microsoft.com/office/drawing/2014/main" id="{97B8A3D9-5C63-426C-9E9A-3C4E3F2A4C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9870D37-B8B5-4748-B2D2-94774ABB0C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06B44F6-6C81-4222-B4E2-B35C1D33C7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F7CF79-9AF7-4BED-8660-87B0DEFB4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41B603-8E88-4037-9C9A-982177DB539C}" type="datetimeFigureOut">
              <a:rPr lang="fi-FI" smtClean="0"/>
              <a:pPr/>
              <a:t>13.8.2023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2E0A0F-78C4-45EC-B117-D64AC951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Hämeenkyrön Hälläpyörät ry </a:t>
            </a:r>
          </a:p>
          <a:p>
            <a:r>
              <a:rPr lang="fi-FI" dirty="0"/>
              <a:t>Copyright @2020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2D1C24B-12C0-450E-AEC2-9176220E2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Tekijä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3876BB8-9866-40C3-A106-5F02A4E5AA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17145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3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Osan ylätunniste">
    <p:bg>
      <p:bgPr>
        <a:blipFill dpi="0"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B83F72-5C53-406C-9234-8271F7EEC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5BA7BC3-441E-4999-913B-DB6255083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62C4273-E0B7-4CBD-AA9C-D1B07D755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41B603-8E88-4037-9C9A-982177DB539C}" type="datetimeFigureOut">
              <a:rPr lang="fi-FI" smtClean="0"/>
              <a:pPr/>
              <a:t>13.8.2023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9F65844-AAE1-40AC-9232-BCC0A34A2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CAC1A10-AFAA-4EAB-AB55-D98C8E0F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6F786B-AB2E-42EF-9508-6E8CD128BD8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499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Osan ylätunniste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B83F72-5C53-406C-9234-8271F7EEC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5BA7BC3-441E-4999-913B-DB6255083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62C4273-E0B7-4CBD-AA9C-D1B07D755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41B603-8E88-4037-9C9A-982177DB539C}" type="datetimeFigureOut">
              <a:rPr lang="fi-FI" smtClean="0"/>
              <a:pPr/>
              <a:t>13.8.2023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9F65844-AAE1-40AC-9232-BCC0A34A2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CAC1A10-AFAA-4EAB-AB55-D98C8E0F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6F786B-AB2E-42EF-9508-6E8CD128BD8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32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19CE4C-0D39-4821-9B3D-905BAE7C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86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BE23B2-6F64-4C11-8EC2-4C5FE5A96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6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F83FDF-2DBD-4A03-B7CF-588B432DE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B603-8E88-4037-9C9A-982177DB539C}" type="datetimeFigureOut">
              <a:rPr lang="fi-FI" smtClean="0"/>
              <a:t>13.8.2023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5A4DAF4-2DDE-4324-8A91-F8AFC4F2F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4F3BAB-96E0-4FE2-A9AD-7D162CB3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786B-AB2E-42EF-9508-6E8CD128BD8B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 descr="Kuva, joka sisältää kohteen merkki, lopetus, ruoka, piirtäminen&#10;&#10;Kuvaus luotu automaattisesti">
            <a:extLst>
              <a:ext uri="{FF2B5EF4-FFF2-40B4-BE49-F238E27FC236}">
                <a16:creationId xmlns:a16="http://schemas.microsoft.com/office/drawing/2014/main" id="{C7D3F211-B068-4E89-AA21-5F2C98C03C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2" y="3691731"/>
            <a:ext cx="1628775" cy="619125"/>
          </a:xfrm>
          <a:prstGeom prst="rect">
            <a:avLst/>
          </a:prstGeom>
        </p:spPr>
      </p:pic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8D80F325-7DCB-43BC-A16D-A345B85F992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06080" y="0"/>
            <a:ext cx="4185920" cy="685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685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C5FF6C-4882-44CA-9E6C-3E329C314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ACD0D60-C891-476C-9BC9-ECCBAB6C3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2E1E7EE-EC2F-4681-80A9-467D9C3A5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719BB5D-3B71-450B-A6DF-908770BF3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B603-8E88-4037-9C9A-982177DB539C}" type="datetimeFigureOut">
              <a:rPr lang="fi-FI" smtClean="0"/>
              <a:t>13.8.2023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6DA33A3-F5FA-42F7-A6C2-657C1C34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CC1713E-5CFF-407E-AA85-9EE298C5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786B-AB2E-42EF-9508-6E8CD128BD8B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9B4A47D-9922-443C-8ACB-5201778877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410" y="212248"/>
            <a:ext cx="1631315" cy="163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0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C5FF6C-4882-44CA-9E6C-3E329C314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ACD0D60-C891-476C-9BC9-ECCBAB6C3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2E1E7EE-EC2F-4681-80A9-467D9C3A5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719BB5D-3B71-450B-A6DF-908770BF3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B603-8E88-4037-9C9A-982177DB539C}" type="datetimeFigureOut">
              <a:rPr lang="fi-FI" smtClean="0"/>
              <a:t>13.8.2023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6DA33A3-F5FA-42F7-A6C2-657C1C34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CC1713E-5CFF-407E-AA85-9EE298C5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786B-AB2E-42EF-9508-6E8CD128BD8B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9B4A47D-9922-443C-8ACB-5201778877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410" y="212248"/>
            <a:ext cx="1631315" cy="163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13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4686E1-C796-44F2-8A6A-9B601B9B7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0681334-CA59-4652-B885-114C4A726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67BD072-A7B8-456D-9C76-F7050E7DF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96E47E1-CE46-4B74-8C57-ABF62335E6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5462E89-A496-489A-98E4-5C4C2F4539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CBF37C1-6A18-4432-854A-116AE1200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B603-8E88-4037-9C9A-982177DB539C}" type="datetimeFigureOut">
              <a:rPr lang="fi-FI" smtClean="0"/>
              <a:t>13.8.2023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1B87A4E-897E-4AD7-A67A-763A50179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64D0DC6-9559-4776-9A09-543C52CBA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786B-AB2E-42EF-9508-6E8CD128BD8B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2F925E6-1997-4DB3-B23E-72A8E627F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412" y="286544"/>
            <a:ext cx="1449388" cy="144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1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990D75-49DF-47A3-8057-95A0E72E1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27F1FD2-2367-4EBE-A923-BE7D3661A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B603-8E88-4037-9C9A-982177DB539C}" type="datetimeFigureOut">
              <a:rPr lang="fi-FI" smtClean="0"/>
              <a:t>13.8.2023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3BBB264-FD6B-4407-9852-731739AB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2548B13-B7FD-40E6-AED7-8307C0A86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786B-AB2E-42EF-9508-6E8CD128BD8B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0DB3384-2CBC-48B0-BEFF-E708B5EDDD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650" y="222250"/>
            <a:ext cx="1758950" cy="175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B07B6BA-1AD4-4768-9400-51934F110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B603-8E88-4037-9C9A-982177DB539C}" type="datetimeFigureOut">
              <a:rPr lang="fi-FI" smtClean="0"/>
              <a:t>13.8.2023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14E1AD7-337D-43A1-A660-0F7534C08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36B1ED9-55A3-4CE6-BB2A-3FA5CA4D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786B-AB2E-42EF-9508-6E8CD128BD8B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67B0448-E355-4275-9DBF-CCE27A6648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8" y="252248"/>
            <a:ext cx="1197140" cy="119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26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CD9762F-E81C-4A8D-91E4-BF86F5EAF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F79F41E-E9B7-463B-8791-DC9EC1615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5BCA55-8B0E-4B73-B2D1-7CCF6A377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1B603-8E88-4037-9C9A-982177DB539C}" type="datetimeFigureOut">
              <a:rPr lang="fi-FI" smtClean="0"/>
              <a:t>13.8.2023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2CD9503-5516-4B0B-927C-6EECFAEE5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AF87A9E-8841-4DC0-B2AE-CE21D86DA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F786B-AB2E-42EF-9508-6E8CD128BD8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328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26" Type="http://schemas.openxmlformats.org/officeDocument/2006/relationships/image" Target="../media/image30.jpg"/><Relationship Id="rId3" Type="http://schemas.openxmlformats.org/officeDocument/2006/relationships/image" Target="../media/image9.svg"/><Relationship Id="rId21" Type="http://schemas.openxmlformats.org/officeDocument/2006/relationships/image" Target="../media/image27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5" Type="http://schemas.openxmlformats.org/officeDocument/2006/relationships/image" Target="../media/image29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24" Type="http://schemas.openxmlformats.org/officeDocument/2006/relationships/image" Target="../media/image28.pn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23" Type="http://schemas.openxmlformats.org/officeDocument/2006/relationships/image" Target="../media/image2.pn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media/image4.png"/><Relationship Id="rId27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698D8E-9318-4702-887C-DF08D697D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10206038" cy="2387600"/>
          </a:xfrm>
        </p:spPr>
        <p:txBody>
          <a:bodyPr/>
          <a:lstStyle/>
          <a:p>
            <a:r>
              <a:rPr lang="fi-FI" dirty="0"/>
              <a:t>Hämeenkyrön Hälläpyörät ry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9A8D17D-40F1-4E19-9893-C0CA667C01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84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>
            <a:extLst>
              <a:ext uri="{FF2B5EF4-FFF2-40B4-BE49-F238E27FC236}">
                <a16:creationId xmlns:a16="http://schemas.microsoft.com/office/drawing/2014/main" id="{FF40B3E3-3CEE-41ED-8015-AB98A92A80CB}"/>
              </a:ext>
            </a:extLst>
          </p:cNvPr>
          <p:cNvSpPr txBox="1"/>
          <p:nvPr/>
        </p:nvSpPr>
        <p:spPr>
          <a:xfrm>
            <a:off x="2702627" y="3488367"/>
            <a:ext cx="269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137 jäsentä*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66 % alle 29-vuotiaita*</a:t>
            </a: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566CA5F7-D9FB-4FF9-A323-C3EE24A7853D}"/>
              </a:ext>
            </a:extLst>
          </p:cNvPr>
          <p:cNvCxnSpPr>
            <a:cxnSpLocks/>
          </p:cNvCxnSpPr>
          <p:nvPr/>
        </p:nvCxnSpPr>
        <p:spPr>
          <a:xfrm>
            <a:off x="2721217" y="2454178"/>
            <a:ext cx="0" cy="412877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4FDE0EDF-D1AD-4227-852D-1B7D8422DAB7}"/>
              </a:ext>
            </a:extLst>
          </p:cNvPr>
          <p:cNvCxnSpPr>
            <a:cxnSpLocks/>
          </p:cNvCxnSpPr>
          <p:nvPr/>
        </p:nvCxnSpPr>
        <p:spPr>
          <a:xfrm>
            <a:off x="5382573" y="2418286"/>
            <a:ext cx="0" cy="412877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5761EFA3-AB07-4412-913B-8F5BA93E7B92}"/>
              </a:ext>
            </a:extLst>
          </p:cNvPr>
          <p:cNvCxnSpPr>
            <a:cxnSpLocks/>
          </p:cNvCxnSpPr>
          <p:nvPr/>
        </p:nvCxnSpPr>
        <p:spPr>
          <a:xfrm>
            <a:off x="845000" y="4344128"/>
            <a:ext cx="1056841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11">
            <a:extLst>
              <a:ext uri="{FF2B5EF4-FFF2-40B4-BE49-F238E27FC236}">
                <a16:creationId xmlns:a16="http://schemas.microsoft.com/office/drawing/2014/main" id="{DF62253D-815C-4C56-886A-5C96876DC9AF}"/>
              </a:ext>
            </a:extLst>
          </p:cNvPr>
          <p:cNvSpPr txBox="1"/>
          <p:nvPr/>
        </p:nvSpPr>
        <p:spPr>
          <a:xfrm>
            <a:off x="954188" y="3469749"/>
            <a:ext cx="1591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28.11.1958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1.1.2008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6961AF7B-2AE0-4C3C-935E-A24102ACF9C8}"/>
              </a:ext>
            </a:extLst>
          </p:cNvPr>
          <p:cNvSpPr txBox="1"/>
          <p:nvPr/>
        </p:nvSpPr>
        <p:spPr>
          <a:xfrm>
            <a:off x="809944" y="5617404"/>
            <a:ext cx="184888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Piuha </a:t>
            </a:r>
          </a:p>
          <a:p>
            <a:r>
              <a:rPr lang="fi-FI" b="1" dirty="0">
                <a:solidFill>
                  <a:schemeClr val="bg1"/>
                </a:solidFill>
              </a:rPr>
              <a:t>Johtokolmikko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79B552DE-5D3E-458E-BC1F-2EEF641887FD}"/>
              </a:ext>
            </a:extLst>
          </p:cNvPr>
          <p:cNvSpPr txBox="1"/>
          <p:nvPr/>
        </p:nvSpPr>
        <p:spPr>
          <a:xfrm>
            <a:off x="5382574" y="5629281"/>
            <a:ext cx="2116615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Rahkosaari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Karhunpesä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8CF2E096-E1AC-4DBF-9C48-93A26E27D361}"/>
              </a:ext>
            </a:extLst>
          </p:cNvPr>
          <p:cNvSpPr txBox="1"/>
          <p:nvPr/>
        </p:nvSpPr>
        <p:spPr>
          <a:xfrm>
            <a:off x="9986401" y="3552070"/>
            <a:ext cx="1639249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Loisto 2020</a:t>
            </a:r>
          </a:p>
          <a:p>
            <a:pPr algn="ctr"/>
            <a:r>
              <a:rPr lang="fi-FI" sz="1600" b="1" dirty="0">
                <a:solidFill>
                  <a:schemeClr val="bg1"/>
                </a:solidFill>
              </a:rPr>
              <a:t>(2014)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3F34FCC0-2ED7-4DF2-8CF0-5D203A28E989}"/>
              </a:ext>
            </a:extLst>
          </p:cNvPr>
          <p:cNvSpPr txBox="1"/>
          <p:nvPr/>
        </p:nvSpPr>
        <p:spPr>
          <a:xfrm>
            <a:off x="2965802" y="5143585"/>
            <a:ext cx="2917185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Sudenpennut  7–9 v.	4</a:t>
            </a:r>
          </a:p>
          <a:p>
            <a:r>
              <a:rPr lang="fi-FI" sz="1200" dirty="0">
                <a:solidFill>
                  <a:schemeClr val="bg1"/>
                </a:solidFill>
              </a:rPr>
              <a:t>Seikkailijat 10–12 v.	3</a:t>
            </a:r>
          </a:p>
          <a:p>
            <a:r>
              <a:rPr lang="fi-FI" sz="1200" dirty="0">
                <a:solidFill>
                  <a:schemeClr val="bg1"/>
                </a:solidFill>
              </a:rPr>
              <a:t>Tarpojat 12–15 v.	2</a:t>
            </a:r>
          </a:p>
          <a:p>
            <a:r>
              <a:rPr lang="fi-FI" sz="1200" dirty="0">
                <a:solidFill>
                  <a:schemeClr val="bg1"/>
                </a:solidFill>
              </a:rPr>
              <a:t>Samoajat 15–17 v.	0</a:t>
            </a:r>
          </a:p>
          <a:p>
            <a:r>
              <a:rPr lang="fi-FI" sz="1200" dirty="0">
                <a:solidFill>
                  <a:schemeClr val="bg1"/>
                </a:solidFill>
              </a:rPr>
              <a:t>Vaeltajat 18–22 v.	1</a:t>
            </a:r>
          </a:p>
          <a:p>
            <a:r>
              <a:rPr lang="fi-FI" sz="1200" dirty="0">
                <a:solidFill>
                  <a:schemeClr val="bg1"/>
                </a:solidFill>
              </a:rPr>
              <a:t>Sisut		1</a:t>
            </a:r>
          </a:p>
          <a:p>
            <a:r>
              <a:rPr lang="fi-FI" sz="1200" dirty="0">
                <a:solidFill>
                  <a:schemeClr val="bg1"/>
                </a:solidFill>
              </a:rPr>
              <a:t>Perhepartio		1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A6F70123-8B9C-4B12-9852-EBE258C245BD}"/>
              </a:ext>
            </a:extLst>
          </p:cNvPr>
          <p:cNvSpPr txBox="1"/>
          <p:nvPr/>
        </p:nvSpPr>
        <p:spPr>
          <a:xfrm>
            <a:off x="5393753" y="3517776"/>
            <a:ext cx="211661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Kyröskoski </a:t>
            </a:r>
          </a:p>
        </p:txBody>
      </p:sp>
      <p:pic>
        <p:nvPicPr>
          <p:cNvPr id="18" name="Kuva 17" descr="Hallitus">
            <a:extLst>
              <a:ext uri="{FF2B5EF4-FFF2-40B4-BE49-F238E27FC236}">
                <a16:creationId xmlns:a16="http://schemas.microsoft.com/office/drawing/2014/main" id="{1E0A2757-AB0D-4FF4-81F3-3B7FBA02F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4142" y="4573812"/>
            <a:ext cx="914400" cy="914400"/>
          </a:xfrm>
          <a:prstGeom prst="rect">
            <a:avLst/>
          </a:prstGeom>
        </p:spPr>
      </p:pic>
      <p:pic>
        <p:nvPicPr>
          <p:cNvPr id="19" name="Kuva 18" descr="Kokko">
            <a:extLst>
              <a:ext uri="{FF2B5EF4-FFF2-40B4-BE49-F238E27FC236}">
                <a16:creationId xmlns:a16="http://schemas.microsoft.com/office/drawing/2014/main" id="{FC78A6AF-B63B-4A89-86CE-AC61D5A33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4851" y="4518563"/>
            <a:ext cx="914400" cy="914400"/>
          </a:xfrm>
          <a:prstGeom prst="rect">
            <a:avLst/>
          </a:prstGeom>
        </p:spPr>
      </p:pic>
      <p:pic>
        <p:nvPicPr>
          <p:cNvPr id="20" name="Kuva 19" descr="Osoitteisto">
            <a:extLst>
              <a:ext uri="{FF2B5EF4-FFF2-40B4-BE49-F238E27FC236}">
                <a16:creationId xmlns:a16="http://schemas.microsoft.com/office/drawing/2014/main" id="{421DF6E0-DC68-4E03-83CF-7386121CFE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247" y="2585119"/>
            <a:ext cx="914400" cy="914400"/>
          </a:xfrm>
          <a:prstGeom prst="rect">
            <a:avLst/>
          </a:prstGeom>
        </p:spPr>
      </p:pic>
      <p:pic>
        <p:nvPicPr>
          <p:cNvPr id="22" name="Kuva 21" descr="Arkkitehtuuri">
            <a:extLst>
              <a:ext uri="{FF2B5EF4-FFF2-40B4-BE49-F238E27FC236}">
                <a16:creationId xmlns:a16="http://schemas.microsoft.com/office/drawing/2014/main" id="{4F8CC0BA-6EA1-446C-9FC9-F733BECEA4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64312" y="4682156"/>
            <a:ext cx="914400" cy="914400"/>
          </a:xfrm>
          <a:prstGeom prst="rect">
            <a:avLst/>
          </a:prstGeom>
        </p:spPr>
      </p:pic>
      <p:pic>
        <p:nvPicPr>
          <p:cNvPr id="23" name="Kuva 22" descr="Liiketoiminnan kehitys">
            <a:extLst>
              <a:ext uri="{FF2B5EF4-FFF2-40B4-BE49-F238E27FC236}">
                <a16:creationId xmlns:a16="http://schemas.microsoft.com/office/drawing/2014/main" id="{88507BFF-863A-4979-964D-64829E4CC1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51670" y="2624726"/>
            <a:ext cx="914400" cy="914400"/>
          </a:xfrm>
          <a:prstGeom prst="rect">
            <a:avLst/>
          </a:prstGeom>
        </p:spPr>
      </p:pic>
      <p:pic>
        <p:nvPicPr>
          <p:cNvPr id="24" name="Kuva 23" descr="Mökki">
            <a:extLst>
              <a:ext uri="{FF2B5EF4-FFF2-40B4-BE49-F238E27FC236}">
                <a16:creationId xmlns:a16="http://schemas.microsoft.com/office/drawing/2014/main" id="{7CE37455-BBAF-4A1B-B6A8-8512F8172C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10881" y="2582196"/>
            <a:ext cx="914400" cy="914400"/>
          </a:xfrm>
          <a:prstGeom prst="rect">
            <a:avLst/>
          </a:prstGeom>
        </p:spPr>
      </p:pic>
      <p:pic>
        <p:nvPicPr>
          <p:cNvPr id="25" name="Kuva 24" descr="Perhe ja kaksi lasta">
            <a:extLst>
              <a:ext uri="{FF2B5EF4-FFF2-40B4-BE49-F238E27FC236}">
                <a16:creationId xmlns:a16="http://schemas.microsoft.com/office/drawing/2014/main" id="{9230FE0D-83B2-4480-AC53-1E176B0736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647049" y="4351433"/>
            <a:ext cx="914400" cy="914400"/>
          </a:xfrm>
          <a:prstGeom prst="rect">
            <a:avLst/>
          </a:prstGeom>
        </p:spPr>
      </p:pic>
      <p:pic>
        <p:nvPicPr>
          <p:cNvPr id="26" name="Kuva 25" descr="Ympyräkuvaajat 75%">
            <a:extLst>
              <a:ext uri="{FF2B5EF4-FFF2-40B4-BE49-F238E27FC236}">
                <a16:creationId xmlns:a16="http://schemas.microsoft.com/office/drawing/2014/main" id="{E0F428D9-997A-46DE-BFBA-B486654D3FA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143312" y="2540804"/>
            <a:ext cx="914400" cy="914400"/>
          </a:xfrm>
          <a:prstGeom prst="rect">
            <a:avLst/>
          </a:prstGeom>
        </p:spPr>
      </p:pic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DD60A72-2D1B-4217-8FAB-BBB6306D2867}"/>
              </a:ext>
            </a:extLst>
          </p:cNvPr>
          <p:cNvCxnSpPr>
            <a:cxnSpLocks/>
          </p:cNvCxnSpPr>
          <p:nvPr/>
        </p:nvCxnSpPr>
        <p:spPr>
          <a:xfrm>
            <a:off x="7576493" y="2418286"/>
            <a:ext cx="0" cy="412877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yhdysviiva 27">
            <a:extLst>
              <a:ext uri="{FF2B5EF4-FFF2-40B4-BE49-F238E27FC236}">
                <a16:creationId xmlns:a16="http://schemas.microsoft.com/office/drawing/2014/main" id="{461B2854-B6D9-4C1C-B274-FA0736E62B01}"/>
              </a:ext>
            </a:extLst>
          </p:cNvPr>
          <p:cNvCxnSpPr>
            <a:cxnSpLocks/>
          </p:cNvCxnSpPr>
          <p:nvPr/>
        </p:nvCxnSpPr>
        <p:spPr>
          <a:xfrm>
            <a:off x="9624530" y="2395548"/>
            <a:ext cx="0" cy="412877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iruutu 28">
            <a:extLst>
              <a:ext uri="{FF2B5EF4-FFF2-40B4-BE49-F238E27FC236}">
                <a16:creationId xmlns:a16="http://schemas.microsoft.com/office/drawing/2014/main" id="{5AFB3C22-01B0-45ED-8055-0A2258227AC7}"/>
              </a:ext>
            </a:extLst>
          </p:cNvPr>
          <p:cNvSpPr txBox="1"/>
          <p:nvPr/>
        </p:nvSpPr>
        <p:spPr>
          <a:xfrm>
            <a:off x="7565408" y="3517810"/>
            <a:ext cx="21166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10 000 h* vapaaehtoistyötä</a:t>
            </a: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0F5612CC-451F-4527-9E14-9AE440BA49B4}"/>
              </a:ext>
            </a:extLst>
          </p:cNvPr>
          <p:cNvSpPr txBox="1"/>
          <p:nvPr/>
        </p:nvSpPr>
        <p:spPr>
          <a:xfrm>
            <a:off x="7587579" y="5437158"/>
            <a:ext cx="2116615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Vuosijuhla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Talvileiri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Kesäleiri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Syysretki</a:t>
            </a:r>
          </a:p>
        </p:txBody>
      </p:sp>
      <p:pic>
        <p:nvPicPr>
          <p:cNvPr id="32" name="Kuva 31" descr="Vaellus">
            <a:extLst>
              <a:ext uri="{FF2B5EF4-FFF2-40B4-BE49-F238E27FC236}">
                <a16:creationId xmlns:a16="http://schemas.microsoft.com/office/drawing/2014/main" id="{D1416673-7DA3-4E7E-B63D-061708E473A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879260" y="4570467"/>
            <a:ext cx="914400" cy="914400"/>
          </a:xfrm>
          <a:prstGeom prst="rect">
            <a:avLst/>
          </a:prstGeom>
        </p:spPr>
      </p:pic>
      <p:pic>
        <p:nvPicPr>
          <p:cNvPr id="33" name="Kuva 32" descr="Kukkulamaisema">
            <a:extLst>
              <a:ext uri="{FF2B5EF4-FFF2-40B4-BE49-F238E27FC236}">
                <a16:creationId xmlns:a16="http://schemas.microsoft.com/office/drawing/2014/main" id="{334B1E54-20BB-478B-8F21-56030BA918B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419331" y="4600665"/>
            <a:ext cx="914400" cy="914400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C8E2A43E-5DFC-4831-B99B-46899E309B70}"/>
              </a:ext>
            </a:extLst>
          </p:cNvPr>
          <p:cNvSpPr txBox="1"/>
          <p:nvPr/>
        </p:nvSpPr>
        <p:spPr>
          <a:xfrm>
            <a:off x="9833696" y="5668099"/>
            <a:ext cx="1639249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Lions Club Hämeenkyrö</a:t>
            </a:r>
          </a:p>
        </p:txBody>
      </p:sp>
      <p:pic>
        <p:nvPicPr>
          <p:cNvPr id="35" name="Kuva 34" descr="Kuva, joka sisältää kohteen merkki, lopetus, ruoka, piirtäminen&#10;&#10;Kuvaus luotu automaattisesti">
            <a:extLst>
              <a:ext uri="{FF2B5EF4-FFF2-40B4-BE49-F238E27FC236}">
                <a16:creationId xmlns:a16="http://schemas.microsoft.com/office/drawing/2014/main" id="{E8F05A53-294C-4F2A-94B8-831711E7C63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324" y="165706"/>
            <a:ext cx="1628775" cy="619125"/>
          </a:xfrm>
          <a:prstGeom prst="rect">
            <a:avLst/>
          </a:prstGeom>
        </p:spPr>
      </p:pic>
      <p:sp>
        <p:nvSpPr>
          <p:cNvPr id="38" name="Otsikko 2">
            <a:extLst>
              <a:ext uri="{FF2B5EF4-FFF2-40B4-BE49-F238E27FC236}">
                <a16:creationId xmlns:a16="http://schemas.microsoft.com/office/drawing/2014/main" id="{32A19F5D-0A01-481F-91C6-B21906723E1A}"/>
              </a:ext>
            </a:extLst>
          </p:cNvPr>
          <p:cNvSpPr txBox="1">
            <a:spLocks/>
          </p:cNvSpPr>
          <p:nvPr/>
        </p:nvSpPr>
        <p:spPr>
          <a:xfrm>
            <a:off x="2558639" y="535181"/>
            <a:ext cx="6702802" cy="13308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dirty="0"/>
              <a:t>Hämeenkyrön Hälläpyörät ry</a:t>
            </a:r>
          </a:p>
          <a:p>
            <a:r>
              <a:rPr lang="fi-FI" sz="4000" dirty="0"/>
              <a:t>HäHä</a:t>
            </a:r>
          </a:p>
        </p:txBody>
      </p:sp>
      <p:pic>
        <p:nvPicPr>
          <p:cNvPr id="40" name="Kuva 39">
            <a:extLst>
              <a:ext uri="{FF2B5EF4-FFF2-40B4-BE49-F238E27FC236}">
                <a16:creationId xmlns:a16="http://schemas.microsoft.com/office/drawing/2014/main" id="{3FF1D3A5-0D9B-4B58-AAA1-C2B796214C6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37" y="329420"/>
            <a:ext cx="1803798" cy="1803798"/>
          </a:xfrm>
          <a:prstGeom prst="rect">
            <a:avLst/>
          </a:prstGeom>
        </p:spPr>
      </p:pic>
      <p:pic>
        <p:nvPicPr>
          <p:cNvPr id="42" name="Kuva 41" descr="Käsien taputus">
            <a:extLst>
              <a:ext uri="{FF2B5EF4-FFF2-40B4-BE49-F238E27FC236}">
                <a16:creationId xmlns:a16="http://schemas.microsoft.com/office/drawing/2014/main" id="{9EABF4D1-119F-41B8-B99E-99FA7DF0C2D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282080" y="2624726"/>
            <a:ext cx="914400" cy="9144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A6D7291A-703F-4397-B62C-65C8CAD5CEB3}"/>
              </a:ext>
            </a:extLst>
          </p:cNvPr>
          <p:cNvSpPr txBox="1"/>
          <p:nvPr/>
        </p:nvSpPr>
        <p:spPr>
          <a:xfrm>
            <a:off x="9923453" y="6566313"/>
            <a:ext cx="26911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50" b="1" dirty="0">
                <a:solidFill>
                  <a:schemeClr val="bg1"/>
                </a:solidFill>
              </a:rPr>
              <a:t>* Luvut  vuodelta 2022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0F92F7A-28DE-42E1-8E7C-E54A3A359B8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692" y="950873"/>
            <a:ext cx="1633894" cy="1182345"/>
          </a:xfrm>
          <a:prstGeom prst="rect">
            <a:avLst/>
          </a:prstGeom>
        </p:spPr>
      </p:pic>
      <p:pic>
        <p:nvPicPr>
          <p:cNvPr id="8" name="Kuva 7" descr="Kuva, joka sisältää kohteen musta, pimeys&#10;&#10;Kuvaus luotu automaattisesti">
            <a:extLst>
              <a:ext uri="{FF2B5EF4-FFF2-40B4-BE49-F238E27FC236}">
                <a16:creationId xmlns:a16="http://schemas.microsoft.com/office/drawing/2014/main" id="{24BF4BDB-89C5-2DD7-CC66-DF094DBBFD83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24" y="916589"/>
            <a:ext cx="1375917" cy="137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94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e459616-9440-4a38-8918-26cfdeecbd7b">
      <Terms xmlns="http://schemas.microsoft.com/office/infopath/2007/PartnerControls"/>
    </lcf76f155ced4ddcb4097134ff3c332f>
    <TaxCatchAll xmlns="76da6eeb-8f56-4dde-bdf1-c897822a33c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5C67D75A422304AAE84546519EF5D87" ma:contentTypeVersion="11" ma:contentTypeDescription="Luo uusi asiakirja." ma:contentTypeScope="" ma:versionID="2fd7e7804b925801b49a5878d85b2927">
  <xsd:schema xmlns:xsd="http://www.w3.org/2001/XMLSchema" xmlns:xs="http://www.w3.org/2001/XMLSchema" xmlns:p="http://schemas.microsoft.com/office/2006/metadata/properties" xmlns:ns2="5e459616-9440-4a38-8918-26cfdeecbd7b" xmlns:ns3="76da6eeb-8f56-4dde-bdf1-c897822a33ce" targetNamespace="http://schemas.microsoft.com/office/2006/metadata/properties" ma:root="true" ma:fieldsID="36db76deff784fbd29e9d354152a323a" ns2:_="" ns3:_="">
    <xsd:import namespace="5e459616-9440-4a38-8918-26cfdeecbd7b"/>
    <xsd:import namespace="76da6eeb-8f56-4dde-bdf1-c897822a33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459616-9440-4a38-8918-26cfdeecbd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Kuvien tunnisteet" ma:readOnly="false" ma:fieldId="{5cf76f15-5ced-4ddc-b409-7134ff3c332f}" ma:taxonomyMulti="true" ma:sspId="cc2d492e-c52e-42f5-8829-efee6e6938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a6eeb-8f56-4dde-bdf1-c897822a33c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17652b4-7d05-439d-85f4-328889bbc00b}" ma:internalName="TaxCatchAll" ma:showField="CatchAllData" ma:web="76da6eeb-8f56-4dde-bdf1-c897822a33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5E4145-9BB8-49BD-AE8E-322285904F75}">
  <ds:schemaRefs>
    <ds:schemaRef ds:uri="http://schemas.microsoft.com/office/2006/metadata/properties"/>
    <ds:schemaRef ds:uri="http://schemas.microsoft.com/office/infopath/2007/PartnerControls"/>
    <ds:schemaRef ds:uri="5e459616-9440-4a38-8918-26cfdeecbd7b"/>
    <ds:schemaRef ds:uri="76da6eeb-8f56-4dde-bdf1-c897822a33ce"/>
  </ds:schemaRefs>
</ds:datastoreItem>
</file>

<file path=customXml/itemProps2.xml><?xml version="1.0" encoding="utf-8"?>
<ds:datastoreItem xmlns:ds="http://schemas.openxmlformats.org/officeDocument/2006/customXml" ds:itemID="{03823F7E-347F-4EB4-A899-8F2A2B876E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68918E-F4FC-4AB7-90D9-EA1FCD261C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459616-9440-4a38-8918-26cfdeecbd7b"/>
    <ds:schemaRef ds:uri="76da6eeb-8f56-4dde-bdf1-c897822a33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81</Words>
  <Application>Microsoft Office PowerPoint</Application>
  <PresentationFormat>Laajakuva</PresentationFormat>
  <Paragraphs>28</Paragraphs>
  <Slides>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3" baseType="lpstr">
      <vt:lpstr>Office-teema</vt:lpstr>
      <vt:lpstr>Hämeenkyrön Hälläpyörät ry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Hämeenkyrön Hälläpyörät ry</dc:title>
  <dc:creator>Loviisa Norokorpi</dc:creator>
  <cp:lastModifiedBy>Tomi Vilppo</cp:lastModifiedBy>
  <cp:revision>7</cp:revision>
  <dcterms:created xsi:type="dcterms:W3CDTF">2020-08-20T15:12:37Z</dcterms:created>
  <dcterms:modified xsi:type="dcterms:W3CDTF">2023-08-14T05:17:38Z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0x010100A5C67D75A422304AAE84546519EF5D87</vt:lpwstr>
  </property>
</Properties>
</file>